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668"/>
  </p:normalViewPr>
  <p:slideViewPr>
    <p:cSldViewPr snapToGrid="0">
      <p:cViewPr varScale="1">
        <p:scale>
          <a:sx n="103" d="100"/>
          <a:sy n="103" d="100"/>
        </p:scale>
        <p:origin x="82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docProps/app.xml><?xml version="1.0" encoding="utf-8"?>
<Properties xmlns="http://schemas.openxmlformats.org/officeDocument/2006/extended-properties" xmlns:vt="http://schemas.openxmlformats.org/officeDocument/2006/docPropsVTypes">
  <TotalTime>953</TotalTime>
  <Words>746</Words>
  <Application>Microsoft Office PowerPoint</Application>
  <PresentationFormat>Widescreen</PresentationFormat>
  <Paragraphs>92</Paragraphs>
  <Slides>18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Times New Roman</vt:lpstr>
      <vt:lpstr>Calibri</vt:lpstr>
      <vt:lpstr>Gill Sans</vt:lpstr>
      <vt:lpstr>Noto Sans Symbols</vt:lpstr>
      <vt:lpstr>Dividend</vt:lpstr>
      <vt:lpstr>IRR-Based AS Type of Relationship Inference</vt:lpstr>
      <vt:lpstr>Type of Relationships (ToR) Between Autonomous Systems</vt:lpstr>
      <vt:lpstr>Why do we care?</vt:lpstr>
      <vt:lpstr>Example: Catching Routing Anomalies</vt:lpstr>
      <vt:lpstr>PowerPoint Presentation</vt:lpstr>
      <vt:lpstr>Approach at a Glance</vt:lpstr>
      <vt:lpstr>Datasets</vt:lpstr>
      <vt:lpstr>Heuristics</vt:lpstr>
      <vt:lpstr>Filter Unreliable Data</vt:lpstr>
      <vt:lpstr>Goodness Definitions</vt:lpstr>
      <vt:lpstr>Data Exploration</vt:lpstr>
      <vt:lpstr>Heuristics Union</vt:lpstr>
      <vt:lpstr>Sibling Inference</vt:lpstr>
      <vt:lpstr>Results Vs. CAIDA</vt:lpstr>
      <vt:lpstr>Results</vt:lpstr>
      <vt:lpstr>Siblings Results</vt:lpstr>
      <vt:lpstr>Summary</vt:lpstr>
      <vt:lpstr>THANK YOU FOR YOUR ATTENTION. 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Tal Shapira</dc:creator>
  <cp:lastModifiedBy>Yuval Shavitt</cp:lastModifiedBy>
  <cp:revision>18</cp:revision>
  <dcterms:created xsi:type="dcterms:W3CDTF">2020-04-03T09:19:43Z</dcterms:created>
  <dcterms:modified xsi:type="dcterms:W3CDTF">2025-04-04T17:39:04Z</dcterms:modified>
</cp:coreProperties>
</file>