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8787"/>
    <a:srgbClr val="FFFFFF"/>
    <a:srgbClr val="0E0C31"/>
    <a:srgbClr val="000034"/>
    <a:srgbClr val="000014"/>
    <a:srgbClr val="ED7D31"/>
    <a:srgbClr val="3CAE9E"/>
    <a:srgbClr val="EECA4A"/>
    <a:srgbClr val="7E245C"/>
    <a:srgbClr val="FF93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33"/>
    <p:restoredTop sz="81699"/>
  </p:normalViewPr>
  <p:slideViewPr>
    <p:cSldViewPr snapToGrid="0">
      <p:cViewPr varScale="1">
        <p:scale>
          <a:sx n="97" d="100"/>
          <a:sy n="97" d="100"/>
        </p:scale>
        <p:origin x="224" y="28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12"/>
    </p:cViewPr>
  </p:outlineViewPr>
  <p:notesTextViewPr>
    <p:cViewPr>
      <p:scale>
        <a:sx n="85" d="100"/>
        <a:sy n="85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5320" y="1520"/>
      </p:cViewPr>
      <p:guideLst/>
    </p:cSldViewPr>
  </p:notesViewPr>
  <p:gridSpacing cx="76200" cy="76200"/>
</p:viewPr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sv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Relationship Id="rId9" Type="http://schemas.openxmlformats.org/officeDocument/2006/relationships/image" Target="../media/image33.pn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98BAE-C84A-694A-898B-5CF88760D6F5}" type="datetimeFigureOut">
              <a:rPr lang="en-US" smtClean="0"/>
              <a:t>9/30/24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2F491E-6BDF-894F-89D9-4BED6DF37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002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2022 ISOC</Template>
  <TotalTime>1758</TotalTime>
  <Words>1464</Words>
  <Application>Microsoft Macintosh PowerPoint</Application>
  <PresentationFormat>Widescreen</PresentationFormat>
  <Paragraphs>219</Paragraphs>
  <Slides>30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ＭＳ Ｐゴシック</vt:lpstr>
      <vt:lpstr>Arial</vt:lpstr>
      <vt:lpstr>Arial,Sans-Serif</vt:lpstr>
      <vt:lpstr>Calibri</vt:lpstr>
      <vt:lpstr>Hind Light</vt:lpstr>
      <vt:lpstr>Hind Medium</vt:lpstr>
      <vt:lpstr>Hind Regular</vt:lpstr>
      <vt:lpstr>Symbol</vt:lpstr>
      <vt:lpstr>2022 ISOC</vt:lpstr>
      <vt:lpstr>Internet Resilience Index Reading Romania</vt:lpstr>
      <vt:lpstr>PowerPoint Presentation</vt:lpstr>
      <vt:lpstr>Pulse Data Partners </vt:lpstr>
      <vt:lpstr>Pulse tracks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Internet Resiliency Index (IRI)</vt:lpstr>
      <vt:lpstr>The Internet Resiliency Index — Performance</vt:lpstr>
      <vt:lpstr>PowerPoint Presentation</vt:lpstr>
      <vt:lpstr>The Internet Resiliency Index — Infrastructure</vt:lpstr>
      <vt:lpstr>PowerPoint Presentation</vt:lpstr>
      <vt:lpstr>The Internet Resiliency Index — Security</vt:lpstr>
      <vt:lpstr>PowerPoint Presentation</vt:lpstr>
      <vt:lpstr>The Internet Resiliency Index — Market Readiness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Where to go next with the data?</vt:lpstr>
      <vt:lpstr>Subscribe, Review, Contribute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Pulse Perspective on the APAC Region</dc:title>
  <dc:creator>Olaf Kolkman</dc:creator>
  <cp:lastModifiedBy>Hanna Kreitem</cp:lastModifiedBy>
  <cp:revision>37</cp:revision>
  <cp:lastPrinted>2016-06-14T17:50:38Z</cp:lastPrinted>
  <dcterms:created xsi:type="dcterms:W3CDTF">2023-03-24T06:11:07Z</dcterms:created>
  <dcterms:modified xsi:type="dcterms:W3CDTF">2024-10-01T07:06:38Z</dcterms:modified>
</cp:coreProperties>
</file>